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6" r:id="rId9"/>
    <p:sldId id="264" r:id="rId10"/>
    <p:sldId id="274" r:id="rId11"/>
    <p:sldId id="275" r:id="rId12"/>
    <p:sldId id="276" r:id="rId13"/>
    <p:sldId id="277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3"/>
    <p:restoredTop sz="94674"/>
  </p:normalViewPr>
  <p:slideViewPr>
    <p:cSldViewPr snapToGrid="0">
      <p:cViewPr varScale="1">
        <p:scale>
          <a:sx n="118" d="100"/>
          <a:sy n="118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Tests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371-F14C-B270-C4024522A29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371-F14C-B270-C4024522A290}"/>
              </c:ext>
            </c:extLst>
          </c:dPt>
          <c:cat>
            <c:strRef>
              <c:f>Sheet1!$A$2:$A$3</c:f>
              <c:strCache>
                <c:ptCount val="2"/>
                <c:pt idx="0">
                  <c:v>Riusciti</c:v>
                </c:pt>
                <c:pt idx="1">
                  <c:v>Falliti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13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0D-824F-9D86-F4634F8611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B9B6E-E77F-E946-A6B3-D63DC8F17DA8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54CE0-2F7A-B64F-A04B-960F979E6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09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54CE0-2F7A-B64F-A04B-960F979E6F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76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test</a:t>
            </a:r>
          </a:p>
          <a:p>
            <a:r>
              <a:rPr lang="en-US" dirty="0"/>
              <a:t>1 </a:t>
            </a:r>
            <a:r>
              <a:rPr lang="en-US" dirty="0" err="1"/>
              <a:t>fallito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cartella</a:t>
            </a:r>
            <a:r>
              <a:rPr lang="en-US" dirty="0"/>
              <a:t> </a:t>
            </a:r>
            <a:r>
              <a:rPr lang="en-US" dirty="0" err="1"/>
              <a:t>salvataggio</a:t>
            </a:r>
            <a:r>
              <a:rPr lang="en-US" dirty="0"/>
              <a:t> -&gt; </a:t>
            </a:r>
            <a:r>
              <a:rPr lang="en-US" dirty="0" err="1"/>
              <a:t>direcotory</a:t>
            </a:r>
            <a:r>
              <a:rPr lang="en-US" dirty="0"/>
              <a:t> web </a:t>
            </a:r>
            <a:r>
              <a:rPr lang="en-US" dirty="0" err="1"/>
              <a:t>sv</a:t>
            </a:r>
            <a:r>
              <a:rPr lang="en-US" dirty="0"/>
              <a:t> system files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04490B-807C-CD41-AC4E-B570C55984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94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54CE0-2F7A-B64F-A04B-960F979E6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3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E5E67-ADE5-E04F-B919-00F01C4F8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A567A-39CE-B743-A519-FA57180FE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1FB8F-AC18-2E48-92F4-B25DA77E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883DC-B596-694A-96E6-F55F94334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18DD4-C068-9F4B-985F-011ECD4E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11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CB83-FFD0-E344-A04C-44AB9B76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1B8EE-D809-A645-B8C3-7E3271DBC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3CE53-02C5-5C4B-BA70-0411CDC8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4A13F-BCCA-9A45-AE7A-2E07F134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06277-6DA6-D34E-B278-DE370E781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945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4BBC2-8041-A346-B2C1-BB5E17431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BAA23-685D-C549-80CA-FB324ACB2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EFE6E-2EAD-5547-B0F7-53A0C58A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7852D-DBA3-744B-8C96-5BF85FBA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EC762-6C53-E044-BD09-384F3CC9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129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FB5E-0DB8-944F-97A8-6BEC6A0E8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7689B-9003-0641-AD3F-1CC192308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46FF1-50A9-2640-A08B-7BC20F7B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E8DDD-A9E9-1B48-9460-F739C694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6D865-A705-3D42-A8F0-BF8AB1C2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548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4D154-E2BD-1D46-BA4E-C9CBA6765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ECDAD-99D4-DA49-A2F9-93A9CC6E8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BA19D-C6BA-F34A-AE67-81103445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0B944-86AC-0D40-9EB0-BC83592F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5B7D5-FF48-654D-9BEA-A4FF69CD3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2937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BA6F-F3A8-A84A-8655-84DAE5C8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39F9-8788-464A-94A8-71557C232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0348E-091A-3949-BF5C-D209FE4B2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BED7E-5C35-524E-A7D3-6D27D8DB3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E2F3B-E64C-0740-A337-5B20860D2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8B4BF-47A6-FA4A-808F-FEF15258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303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C7ECC-F22C-5445-AEE7-6CF21D07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3BB46-1553-1144-A3B9-46BABAC7C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A0901-6800-1649-9EF3-2BC3314D6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0F748-ACE9-2D48-A93A-93FCD679A6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7EF1C-7942-6640-9548-680B72AB8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1760CF-45CA-FD44-9E3B-4E8029953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930D7D-D6E1-C840-BF46-48769D53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1A1BBC-F740-D549-8259-E562F6C7A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9758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3555B-6601-4D4D-9DA6-B641066B8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FDB99-50D5-944C-8553-7B8008900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A3B9A-604A-084F-8404-20A00772E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37330-A413-E64A-B051-47A4FCD2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3961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7E96D-446C-554E-B4A8-6511F51CA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448D40-8BE0-2446-8382-E60C723B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162F6-42DF-7A4A-8816-7215F5F90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506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22A1-83AE-BE47-9EBB-BCCA11B0E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179BF-710F-0F46-B0AA-AAC66DFD4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B8E7F-5C54-AB4F-86BF-7B797EE58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77723-F54F-3842-A8E2-92111A7AA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6299CE-2753-904D-BC76-B210749CC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98EBA-C01B-304F-8CE6-2F0184FA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78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FDC4-BA14-3343-92E0-72C280516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65404-796A-4C4B-A78C-84AECF47A0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BBFD4-6B10-AA40-8B5C-70A11BEC7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86D80-4D24-3245-BDA3-AFE093887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72FB3-BE2D-D646-816D-D99AA1370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F5375-E411-4649-B9EE-59CF9E2E6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4368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A1EA05-5C5C-A74D-AD68-87F18A0E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DED91-69E8-6F48-8265-0EFF3FE23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5BF86-C829-3C49-A519-70F29FAAC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EEB0E-7A34-AE4F-AEE9-860258FC3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8B5AC-1E9F-BA4C-84E3-D0839A648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651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68132D4-321B-1148-9C2A-81FF1ED86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0657" y="3478749"/>
            <a:ext cx="4544602" cy="1655762"/>
          </a:xfrm>
        </p:spPr>
        <p:txBody>
          <a:bodyPr anchor="b">
            <a:normAutofit/>
          </a:bodyPr>
          <a:lstStyle/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GABRIELE ALESSI</a:t>
            </a:r>
          </a:p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GIULIO BOSCO</a:t>
            </a:r>
          </a:p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SAMT I3AA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4B2D39-ADB3-364A-88C3-9214E2B251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7699" y="2870200"/>
            <a:ext cx="4585699" cy="2387600"/>
          </a:xfrm>
        </p:spPr>
        <p:txBody>
          <a:bodyPr/>
          <a:lstStyle/>
          <a:p>
            <a:pPr algn="l"/>
            <a:r>
              <a:rPr lang="en-US" dirty="0">
                <a:latin typeface="Avenir Next" panose="020B0503020202020204" pitchFamily="34" charset="0"/>
              </a:rPr>
              <a:t>Lego Lib</a:t>
            </a:r>
          </a:p>
        </p:txBody>
      </p:sp>
    </p:spTree>
    <p:extLst>
      <p:ext uri="{BB962C8B-B14F-4D97-AF65-F5344CB8AC3E}">
        <p14:creationId xmlns:p14="http://schemas.microsoft.com/office/powerpoint/2010/main" val="223162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A2F31-03C5-3540-86B9-F137F5257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TESTS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D5FF67E-3F6B-344C-8E4F-7D9F6972247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79282410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06DE6-5830-A546-86E7-1099A96067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333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>
                <a:latin typeface="Avenir Next" panose="020B0503020202020204" pitchFamily="34" charset="0"/>
              </a:rPr>
              <a:t>TC-011</a:t>
            </a:r>
          </a:p>
          <a:p>
            <a:pPr marL="0" indent="0" algn="ctr">
              <a:buNone/>
            </a:pPr>
            <a:r>
              <a:rPr lang="en-US" dirty="0">
                <a:latin typeface="Avenir Next" panose="020B0503020202020204" pitchFamily="34" charset="0"/>
              </a:rPr>
              <a:t>TC-014</a:t>
            </a:r>
          </a:p>
          <a:p>
            <a:pPr marL="0" indent="0" algn="ctr">
              <a:buNone/>
            </a:pPr>
            <a:r>
              <a:rPr lang="en-US" dirty="0">
                <a:latin typeface="Avenir Next" panose="020B0503020202020204" pitchFamily="34" charset="0"/>
              </a:rPr>
              <a:t>TC-015</a:t>
            </a:r>
          </a:p>
          <a:p>
            <a:pPr marL="0" indent="0" algn="ctr">
              <a:buNone/>
            </a:pPr>
            <a:r>
              <a:rPr lang="en-US" dirty="0">
                <a:latin typeface="Avenir Next" panose="020B0503020202020204" pitchFamily="34" charset="0"/>
              </a:rPr>
              <a:t>TC-017</a:t>
            </a:r>
          </a:p>
        </p:txBody>
      </p:sp>
    </p:spTree>
    <p:extLst>
      <p:ext uri="{BB962C8B-B14F-4D97-AF65-F5344CB8AC3E}">
        <p14:creationId xmlns:p14="http://schemas.microsoft.com/office/powerpoint/2010/main" val="210889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PIANIFICAZIONE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2BB862-D96A-C14E-8CF8-B41590F55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93" y="1432497"/>
            <a:ext cx="11842014" cy="469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5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CONSUNTIVO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AF824-D37F-EC40-AB42-B2D3ADEA7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2068695"/>
            <a:ext cx="11938000" cy="330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4B2D39-ADB3-364A-88C3-9214E2B251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7699" y="2870200"/>
            <a:ext cx="8892935" cy="2387600"/>
          </a:xfrm>
        </p:spPr>
        <p:txBody>
          <a:bodyPr/>
          <a:lstStyle/>
          <a:p>
            <a:pPr algn="l"/>
            <a:r>
              <a:rPr lang="en-US" dirty="0">
                <a:latin typeface="Avenir Next" panose="020B0503020202020204" pitchFamily="34" charset="0"/>
              </a:rPr>
              <a:t>CONCLUSIONE</a:t>
            </a:r>
          </a:p>
        </p:txBody>
      </p:sp>
    </p:spTree>
    <p:extLst>
      <p:ext uri="{BB962C8B-B14F-4D97-AF65-F5344CB8AC3E}">
        <p14:creationId xmlns:p14="http://schemas.microsoft.com/office/powerpoint/2010/main" val="419024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F049-4E91-9E43-BC14-BA1CEFD7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IL NOSTRO LAVORO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D545A-7A03-4541-A270-3F680F3B7120}"/>
              </a:ext>
            </a:extLst>
          </p:cNvPr>
          <p:cNvSpPr txBox="1"/>
          <p:nvPr/>
        </p:nvSpPr>
        <p:spPr>
          <a:xfrm>
            <a:off x="1620892" y="2399731"/>
            <a:ext cx="3420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ANALISI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424DA-7488-D645-943C-17BC043F82CE}"/>
              </a:ext>
            </a:extLst>
          </p:cNvPr>
          <p:cNvSpPr txBox="1"/>
          <p:nvPr/>
        </p:nvSpPr>
        <p:spPr>
          <a:xfrm>
            <a:off x="1550804" y="4716463"/>
            <a:ext cx="35607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6E649-4B97-8543-893D-6EA9F6779C2C}"/>
              </a:ext>
            </a:extLst>
          </p:cNvPr>
          <p:cNvSpPr txBox="1"/>
          <p:nvPr/>
        </p:nvSpPr>
        <p:spPr>
          <a:xfrm>
            <a:off x="7228655" y="2399731"/>
            <a:ext cx="323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PROGETTAZIONE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ED682-028C-5D40-8EF9-1D749244633E}"/>
              </a:ext>
            </a:extLst>
          </p:cNvPr>
          <p:cNvSpPr txBox="1"/>
          <p:nvPr/>
        </p:nvSpPr>
        <p:spPr>
          <a:xfrm>
            <a:off x="7025455" y="4716463"/>
            <a:ext cx="364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DOCUMENTAZIONE</a:t>
            </a:r>
          </a:p>
        </p:txBody>
      </p:sp>
    </p:spTree>
    <p:extLst>
      <p:ext uri="{BB962C8B-B14F-4D97-AF65-F5344CB8AC3E}">
        <p14:creationId xmlns:p14="http://schemas.microsoft.com/office/powerpoint/2010/main" val="233595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ANALISI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GUIDA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20246-A81A-8C48-A28E-943CA13B45C9}"/>
              </a:ext>
            </a:extLst>
          </p:cNvPr>
          <p:cNvSpPr txBox="1"/>
          <p:nvPr/>
        </p:nvSpPr>
        <p:spPr>
          <a:xfrm>
            <a:off x="6096000" y="3469620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LIBRERIA</a:t>
            </a:r>
          </a:p>
        </p:txBody>
      </p:sp>
    </p:spTree>
    <p:extLst>
      <p:ext uri="{BB962C8B-B14F-4D97-AF65-F5344CB8AC3E}">
        <p14:creationId xmlns:p14="http://schemas.microsoft.com/office/powerpoint/2010/main" val="323635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PROGETTAZIONE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36B6D0-6CF5-1547-AB88-BE2BADAAC7CD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STRUTTURA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19A7D0-9A8A-CB42-BE08-E771CCD219FB}"/>
              </a:ext>
            </a:extLst>
          </p:cNvPr>
          <p:cNvSpPr txBox="1"/>
          <p:nvPr/>
        </p:nvSpPr>
        <p:spPr>
          <a:xfrm>
            <a:off x="6096000" y="3469620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CLASSI</a:t>
            </a:r>
          </a:p>
        </p:txBody>
      </p:sp>
    </p:spTree>
    <p:extLst>
      <p:ext uri="{BB962C8B-B14F-4D97-AF65-F5344CB8AC3E}">
        <p14:creationId xmlns:p14="http://schemas.microsoft.com/office/powerpoint/2010/main" val="103158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F049-4E91-9E43-BC14-BA1CEFD7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D545A-7A03-4541-A270-3F680F3B7120}"/>
              </a:ext>
            </a:extLst>
          </p:cNvPr>
          <p:cNvSpPr txBox="1"/>
          <p:nvPr/>
        </p:nvSpPr>
        <p:spPr>
          <a:xfrm>
            <a:off x="1620892" y="2399731"/>
            <a:ext cx="3420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HELLO WORLD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424DA-7488-D645-943C-17BC043F82CE}"/>
              </a:ext>
            </a:extLst>
          </p:cNvPr>
          <p:cNvSpPr txBox="1"/>
          <p:nvPr/>
        </p:nvSpPr>
        <p:spPr>
          <a:xfrm>
            <a:off x="1550804" y="4716463"/>
            <a:ext cx="35607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MOTORS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6E649-4B97-8543-893D-6EA9F6779C2C}"/>
              </a:ext>
            </a:extLst>
          </p:cNvPr>
          <p:cNvSpPr txBox="1"/>
          <p:nvPr/>
        </p:nvSpPr>
        <p:spPr>
          <a:xfrm>
            <a:off x="7228655" y="2399731"/>
            <a:ext cx="323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WAIT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ED682-028C-5D40-8EF9-1D749244633E}"/>
              </a:ext>
            </a:extLst>
          </p:cNvPr>
          <p:cNvSpPr txBox="1"/>
          <p:nvPr/>
        </p:nvSpPr>
        <p:spPr>
          <a:xfrm>
            <a:off x="7025455" y="4716463"/>
            <a:ext cx="364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LINE FOLLOWER</a:t>
            </a:r>
          </a:p>
        </p:txBody>
      </p:sp>
    </p:spTree>
    <p:extLst>
      <p:ext uri="{BB962C8B-B14F-4D97-AF65-F5344CB8AC3E}">
        <p14:creationId xmlns:p14="http://schemas.microsoft.com/office/powerpoint/2010/main" val="170618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HELLO WOLRD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94F605-C8B9-D645-991B-C53E130F2A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9" t="6815" r="9863" b="47947"/>
          <a:stretch/>
        </p:blipFill>
        <p:spPr>
          <a:xfrm>
            <a:off x="7077487" y="2060697"/>
            <a:ext cx="3744685" cy="33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36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WAIT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5977F19-9FA9-6A4F-937D-C218B55AC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6454" y="1690688"/>
            <a:ext cx="3810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0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MOTORS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762B6-73BE-314C-A96A-061985099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190" y="1928890"/>
            <a:ext cx="3967139" cy="360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7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LINE FOLLOWER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AEF59E9-2A72-0E40-9D9F-401833FA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44709" y="1690688"/>
            <a:ext cx="3733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2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54</Words>
  <Application>Microsoft Macintosh PowerPoint</Application>
  <PresentationFormat>Widescreen</PresentationFormat>
  <Paragraphs>43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Next</vt:lpstr>
      <vt:lpstr>Avenir Next Ultra Light</vt:lpstr>
      <vt:lpstr>Calibri</vt:lpstr>
      <vt:lpstr>Calibri Light</vt:lpstr>
      <vt:lpstr>Office Theme</vt:lpstr>
      <vt:lpstr>Lego Lib</vt:lpstr>
      <vt:lpstr>IL NOSTRO LAVORO</vt:lpstr>
      <vt:lpstr>ANALISI</vt:lpstr>
      <vt:lpstr>PROGETTAZIONE</vt:lpstr>
      <vt:lpstr>IMPLEMENTAZIONE</vt:lpstr>
      <vt:lpstr>IMPLEMENTAZIONE</vt:lpstr>
      <vt:lpstr>IMPLEMENTAZIONE</vt:lpstr>
      <vt:lpstr>IMPLEMENTAZIONE</vt:lpstr>
      <vt:lpstr>IMPLEMENTAZIONE</vt:lpstr>
      <vt:lpstr>TESTS</vt:lpstr>
      <vt:lpstr>PIANIFICAZIONE</vt:lpstr>
      <vt:lpstr>CONSUNTIVO</vt:lpstr>
      <vt:lpstr>CONCLUSIONE</vt:lpstr>
    </vt:vector>
  </TitlesOfParts>
  <Company>HP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Libreria LEGO </dc:title>
  <dc:creator>Gabriele Alessi</dc:creator>
  <cp:lastModifiedBy>Giulio Bosco</cp:lastModifiedBy>
  <cp:revision>18</cp:revision>
  <dcterms:created xsi:type="dcterms:W3CDTF">2019-02-07T19:39:24Z</dcterms:created>
  <dcterms:modified xsi:type="dcterms:W3CDTF">2019-02-08T15:16:29Z</dcterms:modified>
</cp:coreProperties>
</file>

<file path=docProps/thumbnail.jpeg>
</file>